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BD070-79E9-4C92-BBBE-C52BD35C887D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8D0CA-2AB6-4C2A-9A4A-55E8D0E78E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8D0CA-2AB6-4C2A-9A4A-55E8D0E78E3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D496B-EABD-4544-9FAD-9B9979FB029A}" type="datetimeFigureOut">
              <a:rPr lang="en-US" smtClean="0"/>
              <a:pPr/>
              <a:t>6/28/2011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4C919-8643-4293-98C9-69A3A3AA71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Rosetta Stone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0.tqn.com/d/archaeology/1/0/K/H/rosetta_st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9144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the Rosetta Stone?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Rosetta Stone is a stone with writing on it.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was created in 196 BC.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big is the Rosetta Stone?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2665831953_f10a99a6de_z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4600" y="1371600"/>
            <a:ext cx="3106497" cy="5486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big is the Rosetta Stone?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stone is 45 inches high.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is 28 inches wide.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11 inches thick.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weighs approximately 1,676 lb.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is it called the Rosetta Stone?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 Rosetta Stone is named after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the town it was discovered in, a town called Rosetta, on the Mediterranean coast in Egypt.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does the Rosetta Stone say?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 Rosetta Stone is thought to have been written by a groups of priests in Egypt to honor the Egyptian Pharaoh.  It lists all of the good things that the pharaoh has done for the priests and the people of Egypt.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When was the Rosetta Stone found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Rosetta Stone was found in 1799.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Who found the Rosetta Stone?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Rosetta Stone was found by French </a:t>
            </a:r>
            <a:r>
              <a:rPr lang="en-US" dirty="0" smtClean="0">
                <a:solidFill>
                  <a:srgbClr val="FF0000"/>
                </a:solidFill>
              </a:rPr>
              <a:t>soldiers  in 1799 by Napoleon’s troops.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was brought to the British Museum in 1801.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Thomas Young and Jean Francois Champollion helped to decode this magnificent artifact.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long did it take to decode the Rosetta Stone?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For twenty years scholars tried to decode the slab.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226</Words>
  <Application>Microsoft Office PowerPoint</Application>
  <PresentationFormat>On-screen Show (4:3)</PresentationFormat>
  <Paragraphs>25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Rosetta Stone</vt:lpstr>
      <vt:lpstr>What is the Rosetta Stone?</vt:lpstr>
      <vt:lpstr>How big is the Rosetta Stone?</vt:lpstr>
      <vt:lpstr>How big is the Rosetta Stone?</vt:lpstr>
      <vt:lpstr>Why is it called the Rosetta Stone?</vt:lpstr>
      <vt:lpstr>What does the Rosetta Stone say?</vt:lpstr>
      <vt:lpstr>When was the Rosetta Stone found</vt:lpstr>
      <vt:lpstr>Who found the Rosetta Stone?</vt:lpstr>
      <vt:lpstr>How long did it take to decode the Rosetta Stone?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Rosetta Stone</dc:title>
  <dc:creator>Kimberly</dc:creator>
  <cp:lastModifiedBy>Kimberly</cp:lastModifiedBy>
  <cp:revision>13</cp:revision>
  <dcterms:created xsi:type="dcterms:W3CDTF">2011-06-26T19:30:25Z</dcterms:created>
  <dcterms:modified xsi:type="dcterms:W3CDTF">2011-06-29T03:25:00Z</dcterms:modified>
</cp:coreProperties>
</file>