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578BC6-71A0-49D0-A2BA-7B18F767F6A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386E73-A3C1-47BE-A803-C68B54660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papyrus+plant+pics&amp;view=detail&amp;id=849CD6A9AE230CC7782C4749C506F3263ACD5503&amp;first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bing.com/images/search?q=papyrus+plant+pics&amp;view=detail&amp;id=55ACBDE98B2BE7FCADA54A21601E47D08FF929C8&amp;first=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papyrus+plant+pics&amp;view=detail&amp;id=F9AE62B3C4850F293807745EC6595595715A4582&amp;first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bing.com/images/search?q=papyrus+plant+pics&amp;view=detail&amp;id=499A3C5B303B098B47674D43F7099E52D7644357&amp;first=211&amp;FORM=IDFRI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ing.com/images/search?q=papyrus+plant+pics&amp;view=detail&amp;id=FDF5C1C26944C1BBE5D02841BECE7B0E8BD2597D&amp;first=211&amp;FORM=IDFRI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Papyrus Paper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making of Egyptian Papyrus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Long before there were textbooks, newspaper, or email, the Egyptians came up with a way to record history.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4" name="Picture 4" descr="http://ts3.mm.bing.net/images/thumbnail.aspx?q=933174782734&amp;id=7b58b2144a41a88ff6631adcb3cfe15e&amp;url=http%3a%2f%2fimages.cdn.fotopedia.com%2fflickr-1430420910-h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95600"/>
            <a:ext cx="2057400" cy="2857500"/>
          </a:xfrm>
          <a:prstGeom prst="rect">
            <a:avLst/>
          </a:prstGeom>
          <a:noFill/>
        </p:spPr>
      </p:pic>
      <p:pic>
        <p:nvPicPr>
          <p:cNvPr id="5126" name="Picture 6" descr="http://ts3.mm.bing.net/images/thumbnail.aspx?q=968566310650&amp;id=b5f942663278d564c02262157c733171&amp;url=http%3a%2f%2fantiquecannabisbook.com%2fchap2B%2fEgypt%2fEber-P7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048000"/>
            <a:ext cx="2095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They designed their own paper called Papyrus from reeds.</a:t>
            </a:r>
          </a:p>
          <a:p>
            <a:pPr>
              <a:buNone/>
            </a:pPr>
            <a:r>
              <a:rPr lang="en-US" dirty="0" smtClean="0"/>
              <a:t>The word ‘paper’ comes from the Egyptian word Papyrus, which means “that which belongs to the house.”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Papyrus is made from a plant that grows on the banks of the Nile River in Egypt.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reeds grow up to 15ft.</a:t>
            </a:r>
          </a:p>
          <a:p>
            <a:r>
              <a:rPr lang="en-US" dirty="0" smtClean="0"/>
              <a:t>The leaves are very sharp and flower at the top.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Papyrus come from?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Papyrus plant</a:t>
            </a:r>
            <a:endParaRPr lang="en-US" dirty="0"/>
          </a:p>
        </p:txBody>
      </p:sp>
      <p:pic>
        <p:nvPicPr>
          <p:cNvPr id="4" name="Picture 2" descr="http://ts2.mm.bing.net/images/thumbnail.aspx?q=959656764773&amp;id=51047392f4f84fff0d00952e083f83b9&amp;url=http%3a%2f%2fegyptian-kingdom.com%2fweb_images%2fpapyrus_live_lg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2028825" cy="2857500"/>
          </a:xfrm>
          <a:prstGeom prst="rect">
            <a:avLst/>
          </a:prstGeom>
          <a:noFill/>
        </p:spPr>
      </p:pic>
      <p:pic>
        <p:nvPicPr>
          <p:cNvPr id="19458" name="Picture 2" descr="http://ts1.mm.bing.net/images/thumbnail.aspx?q=957882894100&amp;id=b01c424e218efedd14a0ec7486d57f31&amp;url=http%3a%2f%2fwww.backyardgardener.com%2ftmimages08%2f280%2f7%2f716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295400" y="2895600"/>
            <a:ext cx="1600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outside layer of the stem was removed.</a:t>
            </a:r>
          </a:p>
          <a:p>
            <a:r>
              <a:rPr lang="en-US" dirty="0" smtClean="0"/>
              <a:t>The inner layer of the plant was sliced into long strips and placed side by side.</a:t>
            </a:r>
          </a:p>
          <a:p>
            <a:r>
              <a:rPr lang="en-US" dirty="0" smtClean="0"/>
              <a:t>A second layer was placed horizontally over the strips that were placed side by side.</a:t>
            </a:r>
          </a:p>
          <a:p>
            <a:r>
              <a:rPr lang="en-US" dirty="0" smtClean="0"/>
              <a:t>The layers were soaked  in water and pressed under a heavy rock for 21 days.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Papyrus Made?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Papyrus</a:t>
            </a:r>
            <a:endParaRPr lang="en-US"/>
          </a:p>
        </p:txBody>
      </p:sp>
      <p:pic>
        <p:nvPicPr>
          <p:cNvPr id="22530" name="Picture 2" descr="C:\Users\Toscano\Desktop\pap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juice of the plant acted like glue and bonded the strips together.</a:t>
            </a:r>
          </a:p>
          <a:p>
            <a:r>
              <a:rPr lang="en-US" dirty="0" smtClean="0"/>
              <a:t>After the 21 days they would dry the paper out and hammer it flat.</a:t>
            </a:r>
          </a:p>
          <a:p>
            <a:r>
              <a:rPr lang="en-US" dirty="0" smtClean="0"/>
              <a:t>The rest </a:t>
            </a:r>
            <a:r>
              <a:rPr lang="en-US" smtClean="0"/>
              <a:t>is history.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s4.mm.bing.net/images/thumbnail.aspx?q=1021999988187&amp;id=7821e89f7f047f8c76317534e42193bf&amp;url=http%3a%2f%2fwww.hanmag.ca%2febay%2fpapyrus%2fsize9%2fsce_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352800"/>
            <a:ext cx="18954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205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making of Egyptian Papyrus</vt:lpstr>
      <vt:lpstr>Slide 2</vt:lpstr>
      <vt:lpstr>Slide 3</vt:lpstr>
      <vt:lpstr>Where does Papyrus come from?</vt:lpstr>
      <vt:lpstr>The Papyrus plant</vt:lpstr>
      <vt:lpstr>How is Papyrus Made?</vt:lpstr>
      <vt:lpstr>Making Papyrus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Papyrus Paper</dc:title>
  <dc:creator>Kimberly</dc:creator>
  <cp:lastModifiedBy>Tonya</cp:lastModifiedBy>
  <cp:revision>10</cp:revision>
  <dcterms:created xsi:type="dcterms:W3CDTF">2011-06-20T23:57:42Z</dcterms:created>
  <dcterms:modified xsi:type="dcterms:W3CDTF">2011-06-24T07:37:42Z</dcterms:modified>
</cp:coreProperties>
</file>