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69C209-D03E-4552-9851-EE4DD3EEB733}" type="datetimeFigureOut">
              <a:rPr lang="en-US" smtClean="0"/>
              <a:pPr/>
              <a:t>6/24/2011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CFD69-F835-453C-A850-3C52C1A8F2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9C209-D03E-4552-9851-EE4DD3EEB733}" type="datetimeFigureOut">
              <a:rPr lang="en-US" smtClean="0"/>
              <a:pPr/>
              <a:t>6/24/2011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CFD69-F835-453C-A850-3C52C1A8F2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9C209-D03E-4552-9851-EE4DD3EEB733}" type="datetimeFigureOut">
              <a:rPr lang="en-US" smtClean="0"/>
              <a:pPr/>
              <a:t>6/24/2011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CFD69-F835-453C-A850-3C52C1A8F2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9C209-D03E-4552-9851-EE4DD3EEB733}" type="datetimeFigureOut">
              <a:rPr lang="en-US" smtClean="0"/>
              <a:pPr/>
              <a:t>6/24/2011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CFD69-F835-453C-A850-3C52C1A8F2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69C209-D03E-4552-9851-EE4DD3EEB733}" type="datetimeFigureOut">
              <a:rPr lang="en-US" smtClean="0"/>
              <a:pPr/>
              <a:t>6/24/2011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CFD69-F835-453C-A850-3C52C1A8F2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69C209-D03E-4552-9851-EE4DD3EEB733}" type="datetimeFigureOut">
              <a:rPr lang="en-US" smtClean="0"/>
              <a:pPr/>
              <a:t>6/24/2011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CFD69-F835-453C-A850-3C52C1A8F2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69C209-D03E-4552-9851-EE4DD3EEB733}" type="datetimeFigureOut">
              <a:rPr lang="en-US" smtClean="0"/>
              <a:pPr/>
              <a:t>6/24/2011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8CFD69-F835-453C-A850-3C52C1A8F2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69C209-D03E-4552-9851-EE4DD3EEB733}" type="datetimeFigureOut">
              <a:rPr lang="en-US" smtClean="0"/>
              <a:pPr/>
              <a:t>6/24/2011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8CFD69-F835-453C-A850-3C52C1A8F2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9C209-D03E-4552-9851-EE4DD3EEB733}" type="datetimeFigureOut">
              <a:rPr lang="en-US" smtClean="0"/>
              <a:pPr/>
              <a:t>6/24/2011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8CFD69-F835-453C-A850-3C52C1A8F2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69C209-D03E-4552-9851-EE4DD3EEB733}" type="datetimeFigureOut">
              <a:rPr lang="en-US" smtClean="0"/>
              <a:pPr/>
              <a:t>6/24/2011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CFD69-F835-453C-A850-3C52C1A8F2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69C209-D03E-4552-9851-EE4DD3EEB733}" type="datetimeFigureOut">
              <a:rPr lang="en-US" smtClean="0"/>
              <a:pPr/>
              <a:t>6/24/2011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CFD69-F835-453C-A850-3C52C1A8F2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9C209-D03E-4552-9851-EE4DD3EEB733}" type="datetimeFigureOut">
              <a:rPr lang="en-US" smtClean="0"/>
              <a:pPr/>
              <a:t>6/24/2011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8CFD69-F835-453C-A850-3C52C1A8F2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oscano\AppData\Local\Microsoft\Windows\Temporary Internet Files\Content.IE5\46MMREBB\MC900037403[1].wmf"/>
          <p:cNvPicPr>
            <a:picLocks noChangeAspect="1" noChangeArrowheads="1"/>
          </p:cNvPicPr>
          <p:nvPr/>
        </p:nvPicPr>
        <p:blipFill>
          <a:blip r:embed="rId2" cstate="print"/>
          <a:srcRect/>
          <a:stretch>
            <a:fillRect/>
          </a:stretch>
        </p:blipFill>
        <p:spPr bwMode="auto">
          <a:xfrm rot="20647637">
            <a:off x="3811644" y="1548131"/>
            <a:ext cx="1714295" cy="3037091"/>
          </a:xfrm>
          <a:prstGeom prst="rect">
            <a:avLst/>
          </a:prstGeom>
          <a:noFill/>
        </p:spPr>
      </p:pic>
      <p:sp>
        <p:nvSpPr>
          <p:cNvPr id="2" name="Title 1"/>
          <p:cNvSpPr>
            <a:spLocks noGrp="1"/>
          </p:cNvSpPr>
          <p:nvPr>
            <p:ph type="title"/>
          </p:nvPr>
        </p:nvSpPr>
        <p:spPr>
          <a:xfrm>
            <a:off x="457200" y="274638"/>
            <a:ext cx="8229600" cy="6202362"/>
          </a:xfrm>
        </p:spPr>
        <p:txBody>
          <a:bodyPr>
            <a:normAutofit/>
          </a:bodyPr>
          <a:lstStyle/>
          <a:p>
            <a:r>
              <a:rPr lang="en-US" sz="8000" dirty="0" smtClean="0">
                <a:solidFill>
                  <a:srgbClr val="FF0000"/>
                </a:solidFill>
                <a:latin typeface="Tempus Sans ITC" pitchFamily="82" charset="0"/>
              </a:rPr>
              <a:t>Egyptian Writing</a:t>
            </a:r>
            <a:endParaRPr lang="en-US" sz="8000" dirty="0">
              <a:solidFill>
                <a:srgbClr val="FF0000"/>
              </a:solidFill>
              <a:latin typeface="Tempus Sans ITC"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empus Sans ITC" pitchFamily="82" charset="0"/>
              </a:rPr>
              <a:t>What is Egyptian Writing called?</a:t>
            </a:r>
            <a:endParaRPr lang="en-US" dirty="0">
              <a:solidFill>
                <a:srgbClr val="FF0000"/>
              </a:solidFill>
              <a:latin typeface="Tempus Sans ITC" pitchFamily="82" charset="0"/>
            </a:endParaRPr>
          </a:p>
        </p:txBody>
      </p:sp>
      <p:sp>
        <p:nvSpPr>
          <p:cNvPr id="3" name="Content Placeholder 2"/>
          <p:cNvSpPr>
            <a:spLocks noGrp="1"/>
          </p:cNvSpPr>
          <p:nvPr>
            <p:ph idx="1"/>
          </p:nvPr>
        </p:nvSpPr>
        <p:spPr/>
        <p:txBody>
          <a:bodyPr/>
          <a:lstStyle/>
          <a:p>
            <a:pPr>
              <a:buNone/>
            </a:pPr>
            <a:r>
              <a:rPr lang="en-US" dirty="0" smtClean="0">
                <a:solidFill>
                  <a:srgbClr val="FF0000"/>
                </a:solidFill>
                <a:latin typeface="Tempus Sans ITC" pitchFamily="82" charset="0"/>
              </a:rPr>
              <a:t>The Egyptian writing is called Hieroglyphics. The Egyptians used pictures to represent different object, actions, sound or ideas. </a:t>
            </a:r>
            <a:endParaRPr lang="en-US" dirty="0">
              <a:solidFill>
                <a:srgbClr val="FF0000"/>
              </a:solidFill>
              <a:latin typeface="Tempus Sans ITC" pitchFamily="82" charset="0"/>
            </a:endParaRPr>
          </a:p>
        </p:txBody>
      </p:sp>
      <p:pic>
        <p:nvPicPr>
          <p:cNvPr id="2050" name="Picture 2" descr="C:\Users\Toscano\AppData\Local\Microsoft\Windows\Temporary Internet Files\Content.IE5\MUQOA54Y\MC900441902[1].wmf"/>
          <p:cNvPicPr>
            <a:picLocks noChangeAspect="1" noChangeArrowheads="1"/>
          </p:cNvPicPr>
          <p:nvPr/>
        </p:nvPicPr>
        <p:blipFill>
          <a:blip r:embed="rId2" cstate="print"/>
          <a:srcRect/>
          <a:stretch>
            <a:fillRect/>
          </a:stretch>
        </p:blipFill>
        <p:spPr bwMode="auto">
          <a:xfrm>
            <a:off x="3200400" y="3429000"/>
            <a:ext cx="1870131" cy="2209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empus Sans ITC" pitchFamily="82" charset="0"/>
              </a:rPr>
              <a:t>How do we know how to read Hieroglyphics?</a:t>
            </a:r>
            <a:endParaRPr lang="en-US" dirty="0">
              <a:solidFill>
                <a:srgbClr val="FF0000"/>
              </a:solidFill>
              <a:latin typeface="Tempus Sans ITC" pitchFamily="82" charset="0"/>
            </a:endParaRPr>
          </a:p>
        </p:txBody>
      </p:sp>
      <p:sp>
        <p:nvSpPr>
          <p:cNvPr id="3" name="Content Placeholder 2"/>
          <p:cNvSpPr>
            <a:spLocks noGrp="1"/>
          </p:cNvSpPr>
          <p:nvPr>
            <p:ph idx="1"/>
          </p:nvPr>
        </p:nvSpPr>
        <p:spPr/>
        <p:txBody>
          <a:bodyPr/>
          <a:lstStyle/>
          <a:p>
            <a:pPr>
              <a:buNone/>
            </a:pPr>
            <a:r>
              <a:rPr lang="en-US" dirty="0" smtClean="0">
                <a:solidFill>
                  <a:srgbClr val="FF0000"/>
                </a:solidFill>
                <a:latin typeface="Tempus Sans ITC" pitchFamily="82" charset="0"/>
              </a:rPr>
              <a:t>Hieroglyphics use small pictures which  represents the sound of the object or an idea associated with the object.</a:t>
            </a:r>
            <a:endParaRPr lang="en-US" dirty="0">
              <a:solidFill>
                <a:srgbClr val="FF0000"/>
              </a:solidFill>
              <a:latin typeface="Tempus Sans ITC" pitchFamily="82" charset="0"/>
            </a:endParaRPr>
          </a:p>
        </p:txBody>
      </p:sp>
      <p:pic>
        <p:nvPicPr>
          <p:cNvPr id="3074" name="Picture 2" descr="C:\Users\Toscano\AppData\Local\Microsoft\Windows\Temporary Internet Files\Content.IE5\6594N4KB\MC900215761[1].wmf"/>
          <p:cNvPicPr>
            <a:picLocks noChangeAspect="1" noChangeArrowheads="1"/>
          </p:cNvPicPr>
          <p:nvPr/>
        </p:nvPicPr>
        <p:blipFill>
          <a:blip r:embed="rId2" cstate="print"/>
          <a:srcRect/>
          <a:stretch>
            <a:fillRect/>
          </a:stretch>
        </p:blipFill>
        <p:spPr bwMode="auto">
          <a:xfrm>
            <a:off x="2667000" y="3505200"/>
            <a:ext cx="2743200" cy="234783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empus Sans ITC" pitchFamily="82" charset="0"/>
              </a:rPr>
              <a:t>How do you know which way to read Hieroglyphics?</a:t>
            </a:r>
            <a:endParaRPr lang="en-US" dirty="0">
              <a:solidFill>
                <a:srgbClr val="FF0000"/>
              </a:solidFill>
              <a:latin typeface="Tempus Sans ITC" pitchFamily="82" charset="0"/>
            </a:endParaRPr>
          </a:p>
        </p:txBody>
      </p:sp>
      <p:sp>
        <p:nvSpPr>
          <p:cNvPr id="3" name="Content Placeholder 2"/>
          <p:cNvSpPr>
            <a:spLocks noGrp="1"/>
          </p:cNvSpPr>
          <p:nvPr>
            <p:ph idx="1"/>
          </p:nvPr>
        </p:nvSpPr>
        <p:spPr/>
        <p:txBody>
          <a:bodyPr/>
          <a:lstStyle/>
          <a:p>
            <a:pPr>
              <a:buNone/>
            </a:pPr>
            <a:r>
              <a:rPr lang="en-US" dirty="0" smtClean="0">
                <a:solidFill>
                  <a:srgbClr val="FF0000"/>
                </a:solidFill>
                <a:latin typeface="Tempus Sans ITC" pitchFamily="82" charset="0"/>
              </a:rPr>
              <a:t>You need to look closely at the hieroglyphs to find out.  It depends on which way the people or animals are facing.  For example, if an animal hieroglyph faces right, you read from right to left.  If it faces left, you read from left to right (the same way we do).  </a:t>
            </a:r>
            <a:endParaRPr lang="en-US" dirty="0">
              <a:solidFill>
                <a:srgbClr val="FF0000"/>
              </a:solidFill>
              <a:latin typeface="Tempus Sans ITC"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87" y="290513"/>
            <a:ext cx="8229600" cy="1143000"/>
          </a:xfrm>
        </p:spPr>
        <p:txBody>
          <a:bodyPr>
            <a:normAutofit fontScale="90000"/>
          </a:bodyPr>
          <a:lstStyle/>
          <a:p>
            <a:r>
              <a:rPr lang="en-US" dirty="0" smtClean="0">
                <a:solidFill>
                  <a:srgbClr val="FF0000"/>
                </a:solidFill>
                <a:latin typeface="Tempus Sans ITC" pitchFamily="82" charset="0"/>
              </a:rPr>
              <a:t>What did Ancient Egyptians write on?</a:t>
            </a:r>
            <a:endParaRPr lang="en-US" dirty="0">
              <a:solidFill>
                <a:srgbClr val="FF0000"/>
              </a:solidFill>
              <a:latin typeface="Tempus Sans ITC" pitchFamily="82" charset="0"/>
            </a:endParaRPr>
          </a:p>
        </p:txBody>
      </p:sp>
      <p:sp>
        <p:nvSpPr>
          <p:cNvPr id="3" name="Content Placeholder 2"/>
          <p:cNvSpPr>
            <a:spLocks noGrp="1"/>
          </p:cNvSpPr>
          <p:nvPr>
            <p:ph idx="1"/>
          </p:nvPr>
        </p:nvSpPr>
        <p:spPr/>
        <p:txBody>
          <a:bodyPr/>
          <a:lstStyle/>
          <a:p>
            <a:pPr>
              <a:buNone/>
            </a:pPr>
            <a:r>
              <a:rPr lang="en-US" dirty="0" smtClean="0">
                <a:latin typeface="Tempus Sans ITC" pitchFamily="82" charset="0"/>
              </a:rPr>
              <a:t>    </a:t>
            </a:r>
            <a:r>
              <a:rPr lang="en-US" dirty="0" smtClean="0">
                <a:solidFill>
                  <a:srgbClr val="FF0000"/>
                </a:solidFill>
                <a:latin typeface="Tempus Sans ITC" pitchFamily="82" charset="0"/>
              </a:rPr>
              <a:t>Hieroglyphs were written on papyrus reed, which is a water or marsh plant, with tall straight hollow stems.  The reeds were flattened, dried, and stuck together to make pages.</a:t>
            </a:r>
            <a:endParaRPr lang="en-US" dirty="0">
              <a:solidFill>
                <a:srgbClr val="FF0000"/>
              </a:solidFill>
              <a:latin typeface="Tempus Sans ITC" pitchFamily="82" charset="0"/>
            </a:endParaRPr>
          </a:p>
        </p:txBody>
      </p:sp>
      <p:pic>
        <p:nvPicPr>
          <p:cNvPr id="4102" name="Picture 6" descr="http://ts3.mm.bing.net/images/thumbnail.aspx?q=962609491426&amp;id=46808cbabec8f65bb0c1006d57db718f&amp;url=http%3a%2f%2fetc.usf.edu%2fclipart%2f1700%2f1749%2fpapyrus_1_lg.gif"/>
          <p:cNvPicPr>
            <a:picLocks noChangeAspect="1" noChangeArrowheads="1"/>
          </p:cNvPicPr>
          <p:nvPr/>
        </p:nvPicPr>
        <p:blipFill>
          <a:blip r:embed="rId2" cstate="print"/>
          <a:srcRect/>
          <a:stretch>
            <a:fillRect/>
          </a:stretch>
        </p:blipFill>
        <p:spPr bwMode="auto">
          <a:xfrm>
            <a:off x="3276600" y="3733800"/>
            <a:ext cx="3048000" cy="28575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170</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Egyptian Writing</vt:lpstr>
      <vt:lpstr>What is Egyptian Writing called?</vt:lpstr>
      <vt:lpstr>How do we know how to read Hieroglyphics?</vt:lpstr>
      <vt:lpstr>How do you know which way to read Hieroglyphics?</vt:lpstr>
      <vt:lpstr>What did Ancient Egyptians write 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Egyptian Writing</dc:title>
  <dc:creator>Kimberly</dc:creator>
  <cp:lastModifiedBy>Tonya</cp:lastModifiedBy>
  <cp:revision>15</cp:revision>
  <dcterms:created xsi:type="dcterms:W3CDTF">2011-06-12T23:13:39Z</dcterms:created>
  <dcterms:modified xsi:type="dcterms:W3CDTF">2011-06-24T07:36:58Z</dcterms:modified>
</cp:coreProperties>
</file>