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69" r:id="rId5"/>
    <p:sldId id="271" r:id="rId6"/>
    <p:sldId id="272" r:id="rId7"/>
    <p:sldId id="273" r:id="rId8"/>
    <p:sldId id="274" r:id="rId9"/>
    <p:sldId id="261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C88245-EDB2-480A-B8FC-7C937E37D179}" type="datetimeFigureOut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2E5F35-BA0E-4CEA-B7C7-69D57D1B543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Connecting the past to the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</a:t>
            </a:r>
            <a:r>
              <a:rPr lang="en-US" dirty="0"/>
              <a:t>h</a:t>
            </a:r>
            <a:r>
              <a:rPr lang="en-US" dirty="0" smtClean="0"/>
              <a:t>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752600" y="-9769"/>
          <a:ext cx="5022056" cy="6867769"/>
        </p:xfrm>
        <a:graphic>
          <a:graphicData uri="http://schemas.openxmlformats.org/presentationml/2006/ole">
            <p:oleObj spid="_x0000_s6147" name="Document" r:id="rId3" imgW="5930864" imgH="81122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981200" y="298429"/>
          <a:ext cx="4719817" cy="6559571"/>
        </p:xfrm>
        <a:graphic>
          <a:graphicData uri="http://schemas.openxmlformats.org/presentationml/2006/ole">
            <p:oleObj spid="_x0000_s7170" name="Document" r:id="rId3" imgW="5930864" imgH="824205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133600" y="228600"/>
          <a:ext cx="4896952" cy="6629400"/>
        </p:xfrm>
        <a:graphic>
          <a:graphicData uri="http://schemas.openxmlformats.org/presentationml/2006/ole">
            <p:oleObj spid="_x0000_s8194" name="Document" r:id="rId3" imgW="5930864" imgH="802753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81200" y="0"/>
          <a:ext cx="4779149" cy="6532100"/>
        </p:xfrm>
        <a:graphic>
          <a:graphicData uri="http://schemas.openxmlformats.org/presentationml/2006/ole">
            <p:oleObj spid="_x0000_s9218" name="Document" r:id="rId3" imgW="5930864" imgH="810757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86000" y="315574"/>
          <a:ext cx="4836050" cy="6161426"/>
        </p:xfrm>
        <a:graphic>
          <a:graphicData uri="http://schemas.openxmlformats.org/presentationml/2006/ole">
            <p:oleObj spid="_x0000_s10242" name="Document" r:id="rId3" imgW="5930864" imgH="80826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herb?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dictionary definition of an herb is </a:t>
            </a:r>
            <a:r>
              <a:rPr lang="en-US" b="1" dirty="0" smtClean="0"/>
              <a:t>:</a:t>
            </a:r>
            <a:r>
              <a:rPr lang="en-US" dirty="0" smtClean="0"/>
              <a:t> a seed-producing </a:t>
            </a:r>
            <a:r>
              <a:rPr lang="en-US" dirty="0" smtClean="0"/>
              <a:t>plant that </a:t>
            </a:r>
            <a:r>
              <a:rPr lang="en-US" dirty="0" smtClean="0"/>
              <a:t>does not develop persistent woody tissue but dies down at the end of a growing season </a:t>
            </a:r>
          </a:p>
          <a:p>
            <a:endParaRPr lang="en-US" dirty="0" smtClean="0"/>
          </a:p>
          <a:p>
            <a:r>
              <a:rPr lang="en-US" dirty="0" smtClean="0"/>
              <a:t>Botanists describe a herb as a small, seed bearing plant with fleshy, rather than woody, parts.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Herbs contain vitamins, minerals and trace elements.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 and herbs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Egyptians were highly skilled with herbs. </a:t>
            </a:r>
          </a:p>
          <a:p>
            <a:r>
              <a:rPr lang="en-US" dirty="0" smtClean="0"/>
              <a:t>Herbs were used in ancient Egypt in many different ways:  like in food, as a medicine, and in fragrances.</a:t>
            </a:r>
          </a:p>
          <a:p>
            <a:r>
              <a:rPr lang="en-US" dirty="0" smtClean="0"/>
              <a:t>Egyptians also used herbs to stuff the abdomen of their dead to give them a life like appearance in the afterlife.  They also used many herbs for their aromatic properties while preserving the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How do we know about the medicinal purposes of herbs in Egypt?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Ebers Papyrus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1872 a German named Georg Ebers bought a scroll in Luxor, Egypt.</a:t>
            </a:r>
          </a:p>
          <a:p>
            <a:r>
              <a:rPr lang="en-US" dirty="0" smtClean="0"/>
              <a:t>This scroll contained a thorough explanation of medical practices in ancient Egypt as recorded in 1552 BC.  </a:t>
            </a:r>
          </a:p>
          <a:p>
            <a:r>
              <a:rPr lang="en-US" dirty="0" smtClean="0"/>
              <a:t>This scroll helped to unlock the secrets of daily life among the ancient Egyptians.</a:t>
            </a:r>
          </a:p>
          <a:p>
            <a:r>
              <a:rPr lang="en-US" dirty="0" smtClean="0"/>
              <a:t>The scroll is over 30 cm × 20 m long, consisting of over 3000 lines of text written in a cursive script called Hieratic.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invaluable papyrus contained chapters about:</a:t>
            </a:r>
          </a:p>
          <a:p>
            <a:r>
              <a:rPr lang="en-US" dirty="0" smtClean="0"/>
              <a:t>Intestinal disease</a:t>
            </a:r>
          </a:p>
          <a:p>
            <a:r>
              <a:rPr lang="en-US" dirty="0" smtClean="0"/>
              <a:t>Dermatology</a:t>
            </a:r>
          </a:p>
          <a:p>
            <a:r>
              <a:rPr lang="en-US" dirty="0" smtClean="0"/>
              <a:t>Dentistry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And surgical procedures for fractures, tumors, burns, and abscesses.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The </a:t>
            </a:r>
            <a:r>
              <a:rPr lang="en-US" sz="4200" i="1" dirty="0" err="1" smtClean="0"/>
              <a:t>Ebers</a:t>
            </a:r>
            <a:r>
              <a:rPr lang="en-US" sz="4200" i="1" dirty="0" smtClean="0"/>
              <a:t> Papyrus </a:t>
            </a:r>
            <a:r>
              <a:rPr lang="en-US" sz="4200" dirty="0" smtClean="0"/>
              <a:t>is a collection of 811 prescriptions.</a:t>
            </a:r>
          </a:p>
          <a:p>
            <a:endParaRPr lang="en-US" sz="4200" dirty="0" smtClean="0"/>
          </a:p>
          <a:p>
            <a:r>
              <a:rPr lang="en-US" sz="4200" dirty="0" smtClean="0"/>
              <a:t>“Some of the recipes seem quite fantastic and are composed of a mixture of various substances including herbs, animal,  insect parts, and minerals”(p.3).</a:t>
            </a:r>
          </a:p>
          <a:p>
            <a:endParaRPr lang="en-US" sz="4200" dirty="0" smtClean="0"/>
          </a:p>
          <a:p>
            <a:r>
              <a:rPr lang="en-US" sz="4200" dirty="0" smtClean="0"/>
              <a:t>The text also contained spells and incantations.</a:t>
            </a:r>
          </a:p>
          <a:p>
            <a:endParaRPr lang="en-US" sz="4200" dirty="0" smtClean="0"/>
          </a:p>
          <a:p>
            <a:r>
              <a:rPr lang="en-US" sz="4200" dirty="0" smtClean="0"/>
              <a:t>Many of the herbs we use today  to cure or relieve ailments are the same herbs the Egyptians were using Before Christ. </a:t>
            </a:r>
          </a:p>
          <a:p>
            <a:endParaRPr lang="en-US" sz="4200" dirty="0" smtClean="0"/>
          </a:p>
          <a:p>
            <a:pPr>
              <a:buNone/>
            </a:pPr>
            <a:endParaRPr lang="en-US" sz="42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Janick</a:t>
            </a:r>
            <a:r>
              <a:rPr lang="en-US" dirty="0" smtClean="0"/>
              <a:t>, J. (2002). History of Horticulture. Lecture 23-24 conducted from, Purdue University , West Lafayette, 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slides will provide you with information about a particular herb.</a:t>
            </a:r>
          </a:p>
          <a:p>
            <a:r>
              <a:rPr lang="en-US" dirty="0" smtClean="0"/>
              <a:t>Make sure to take good notes.</a:t>
            </a:r>
          </a:p>
          <a:p>
            <a:r>
              <a:rPr lang="en-US" dirty="0" smtClean="0"/>
              <a:t>After you have finished these slides you will be required to create your own herb fact book using your notes for your information.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57400" y="55113"/>
          <a:ext cx="5070277" cy="6802887"/>
        </p:xfrm>
        <a:graphic>
          <a:graphicData uri="http://schemas.openxmlformats.org/presentationml/2006/ole">
            <p:oleObj spid="_x0000_s3076" name="Document" r:id="rId3" imgW="5930864" imgH="79586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395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Flow</vt:lpstr>
      <vt:lpstr>Document</vt:lpstr>
      <vt:lpstr>Word 2007 Document</vt:lpstr>
      <vt:lpstr>Connecting the past to the future</vt:lpstr>
      <vt:lpstr>What is a herb? </vt:lpstr>
      <vt:lpstr>Egypt and herbs</vt:lpstr>
      <vt:lpstr>Slide 4</vt:lpstr>
      <vt:lpstr>Ebers Papyrus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</dc:creator>
  <cp:lastModifiedBy>Kimberly</cp:lastModifiedBy>
  <cp:revision>32</cp:revision>
  <dcterms:created xsi:type="dcterms:W3CDTF">2011-07-05T22:42:11Z</dcterms:created>
  <dcterms:modified xsi:type="dcterms:W3CDTF">2011-07-06T12:40:13Z</dcterms:modified>
</cp:coreProperties>
</file>